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24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مراجعات الرهان العربية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التسجيل في Melbet خطوة بخطوة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55D75">
                    <a:alpha val="100000"/>
                  </a:srgbClr>
                </a:solidFill>
                <a:latin typeface="Calibri"/>
              </a:rPr>
              <a:t><![CDATA[Tariq Mansour, محرر المراهنات · 09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طرق التسجيل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بنقرة واحدة: الأسرع — ينشئ حساباً ببيانات حدّ أدنى تكملها لاحقاً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عبر رقم الهاتف: ربط الحساب برقمك مع رمز تأكيد عبر SM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بالبريد الإلكتروني: الطريقة الكلاسيكية بإدخال بريد وكلمة مرو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عبر التواصل الاجتماعي: ربط بحساب موجود لتسريع التسجيل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ختر طريقة التسجيل الأنسب لك، واستخدم بيانات صحيحة تخصّك لتفادي مشاكل التحقّق عند السحب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إنشاء الحساب خطوة بخطو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فتح التطبيق أو الرابط المحدّث واضغط "التسجيل"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ختر طريقة التسجيل المناسبة (نقرة واحدة، هاتف، بريد، تواصل اجتماعي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أدخل البيانات المطلوبة بدقّة (الهاتف أو البريد وكلمة المرور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ختر العملة المناسبة لبلدك — الجنيه المصري (EGP) أو غيره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أدخل الرمز الترويجي في الحقل المخصّص إن كان لديك واحد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وافق على الشروط (للبالغين 18+ فقط) وأكمل التسجيل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التسجيل عبر التطبيق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ثبّت التطبيق (APK للأندرويد أو طريقة iOS) من المصدر الرسمي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فتح التطبيق واضغط "التسجيل"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أكمل البيانات واختر العملة والرمز الترويجي إن وُجد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ربط رقم الهاتف والبريد لتسهيل الاستعادة لاحقاً، وأكّد الحساب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تسجيل عبر التطبيق يدمج الإنشاء والدخول ويمنح وصولاً أكثر استقراراً، والحساب نفسه يعمل على الموقع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الأخطاء الشائعة وحلولها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لا تستخدم بيانات شخص آخر، فالتحقّق لاحقاً سيكشف ذلك ويعطّل السحب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إن ظهر أن الرقم مستخدم، فالأرجح أن لديك حساباً — راجع صفحة تسجيل الدخول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رموز المزيفة لا تعمل؛ لا تختلق رمزاً وتجنّب مصادره المشبوه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قرأ رسالة الخطأ وصحّح البيانات بدقّة؛ معظم أخطاء التسجيل بسيطة وقابلة للحل فوراً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ماذا تفعل بعد التسجيل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أكمل بياناتك الشخصية إن سجّلت بنقرة واحد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جهّز مستندات التحقّق من الهوية لأنها تلزم عند السحب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راجع شروط مكافأة الترحيب والرمز الترويجي قبل تفعيلها — الرقم ليس كل شيء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نفّذ أول إيداع عبر طريقة محلية (فودافون كاش، فوري) أو محفظ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بدأ بمبالغ صغيرة والعب بمسؤولي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أكمل بياناتك وجهّز للتحقّق قبل السحب، وافهم شروط المكافأة، وابدأ بأول إيداع صغير بمسؤولية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https://mbetar.net/altasjil-fi-mel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55D75">
                    <a:alpha val="100000"/>
                  </a:srgbClr>
                </a:solidFill>
                <a:latin typeface="Calibri"/>
              </a:rPr>
              <a:t><![CDATA[مراجعات الرهان العربية موقع تحريري مستقل. لسنا Melbet ولا تربطنا بالعلامة أي علاقة رسمية. قد تكون بعض الروابط تابعة لشركاء. المراهنة تنطوي على مخاطرة: العب بمسؤولية وفقط إذا كان عمرك 18 عاماً أو أكثر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Tariq Mansour, محرر المراهنات</dc:creator>
  <cp:lastModifiedBy>Unknown Creator</cp:lastModifiedBy>
  <dcterms:created xsi:type="dcterms:W3CDTF">2026-07-07T20:29:30Z</dcterms:created>
  <dcterms:modified xsi:type="dcterms:W3CDTF">2026-07-07T20:29:30Z</dcterms:modified>
  <dc:title>التسجيل في Melbet 2026: دليل إنشاء الحساب</dc:title>
  <dc:description>كيف تسجّل في Melbet (ميل بيت) 2026: طرق التسجيل، إدخال الرمز الترويجي، البيانات المطلوبة والأخطاء الشائعة عند إنشاء الحساب. دليل خطوة بخطوة كامل.</dc:description>
  <dc:subject>التسجيل في Melbet خطوة بخطوة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