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كازينو Melbet: السلوتس والكازينو المباشر وألعاب الكرا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24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اذا يقدّم كازينو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يجمع كازينو Melbet السلوتس والكازينو المباشر وألعاب الطاولة وألعاب الكراش في قسم واحد بمزوّدين خارجيين، مع تصنيفات تسهّل التصفّح والوصول عبر الرابط والتطبي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كازينو Melbet يجمع السلوتس والمباشر والطاولة والكراش في قسم مصنّف بمزوّدين خارجيين عبر الرابط والتطبي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سلوتس والألعاب الشائع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ثيمات — مغامرات، أساطير، فواكه كلاسيكية وغيرها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RTP — نسبة العائد النظري، أقل من 100%، وتختلف بين الألعا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تقلّب — السلوتس عالية التقلّب تدفع نادراً بمبالغ أكب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جاكبوت والوضع التجريبي — بعض السلوتس تتيح التجربة بدون رهان حقيق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سلوتس بسيطة وسريعة لكنها عشوائية بالكامل؛ الميزة للبيت ولا توجد ماكينة «جاهزة للدفع»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كازينو المباش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روليت المباشر — رهان على الأرقام والألوان بعجلة حقيقي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بلاك جاك المباشر — تقترب من 21 أمام موزّع بشر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باكارا — رهان على اللاعب أو البنك أو التعاد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قد تتطلّب الطاولات حداً أدنى للرهان أعلى من السلوت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كازينو المباشر يقدّم طاولات حقيقية مرئية بموزّع بشري، لكن الميزة تظلّ للبيت كأي لعبة كازينو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ألعاب الكراش و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ضاعِف يرتفع ثم ينهار في لحظة عشوائية محسومة مسبق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سحب قبل الانهيار يربح، والتأخّر يخسر رهان الجو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ا «سكربت» ولا «هكر» يتوقّع الانهيار — كل وعد كهذا احتيا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بعض النسخ تتيح سحباً تلقائياً عند مضاعِف تحدّده مسبق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Aviator وألعاب الكراش عشوائية وسريعة وعالية الخطر؛ RTP معلن من المزوّد ولا أداة تتوقّع الانهيار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خصائص اللعب في الكازينو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ميزانية ثابتة — مبلغ تتحمّل خسارته بالكام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ود زمنية — لا تجعل اللعب يطول بلا توقّ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جاهل «الأنظمة» — لا نظام رهان يضمن الربح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دوات ضبط النفس — حدود إيداع وإيقاف مؤقت واستبعاد ذات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كازينو ترفيه 18+ والميزة للبيت دائماً؛ اضبط الميزانية والوقت وتجاهل أي «نظام» يَعِد بالربح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casino-melbet-avi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2026-07-07T20:29:29Z</dcterms:created>
  <dcterms:modified xsi:type="dcterms:W3CDTF">2026-07-07T20:29:29Z</dcterms:modified>
  <dc:title>كازينو Melbet 2026: السلوتس، المباشر وAviator</dc:title>
  <dc:description>كازينو Melbet (ميل بيت) 2026: السلوتس، الكازينو المباشر، Aviator وألعاب الطاولة. المزودون، مكافآت الكازينو وخصائص اللعب. بصدق عن RTP والمخاطر.</dc:description>
  <dc:subject>كازينو Melbet: السلوتس والكازينو المباشر وألعاب الكراش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