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مراجعات الرهان العربية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هل Melbet موثوق: الترخيص والأمان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Tariq Mansour, محرر المراهنات · 1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حالة ترخيص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ترخيص دولي — من نوع كوراساو نمطياً، ينظّم التشغيل العال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لا ترخيص محلي — غير مرخّص في معظم دول ME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سؤولية — تقع على اللاعب وفق قوانين بلد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ماذا يعني للاعب — حماية أقل من جهة تنظيم محل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Melbet مرخّص دولياً لكن غير مرخّص محلياً في معظم MENA؛ افهم وضع بلدك بنفسك فالمسؤولية على اللاعب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أمان الدفع والأموا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طرق محلية — فودافون كاش وفوري والبطاقات المحلية في مص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طرق الخليج — العملات الرقمية والمحافظ الدولية والبطاقات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دفع باسمك — من حسابك الموثّق فقط لتفادي رفض السحب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رابط الرسمي — لا تدخل بيانات الدفع على نطاق مشبوه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طرق الدفع متنوّعة محلياً ودولياً؛ أمان أموالك يعتمد على الرابط الرسمي والدفع من حسابك الموثّق فقط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حماية اللاعب واللعب المسؤول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 العمر — 18 عاماً فأكثر مع تحقّق من الهوي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حدود الإيداع — اضبط سقفاً يومياً أو أسبوعياً لإنفاق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إيقاف المؤقت — تجميد الحساب لفترة عند الحاج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استبعاد الذاتي — إغلاق طويل عند الشعور بفقدان السيطر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حد 18+ مع أدوات ضبط نفس فعّالة؛ استخدمها مبكراً لأن قنوات النزاع المحلية محدودة في سوق غير منظّم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المواقع المزيفة والاحتيالي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نطاق مشبوه — اختلافات دقيقة في العنوان عن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طلب دفع مسبق — أو تحويل خارج طرق الدفع المعتا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وعود مبالغ بها — مكافآت خيالية لا توجد في الرسمي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غياب دعم حقيقي — لا قنوات تواصل فعّا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مواقع المزيفة أبرز مخاطر العلامة؛ ميّز العنوان الرسمي ولا تدخل بياناتك على نطاق مشبوه أو يَعِد بالمستحيل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تقييم الأمان العا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يوازن تقييمنا بين انتشار المنصّة وعمق منتجاتها وطرق دفعها المحلية من جهة، وغياب الترخيص المحلي وانتشار المواقع المزيفة وشكاوى متفرّقة من جهة أخرى. الجدول أدناه يلخّص ذل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•  الصورة متوازنة لا قاطعة: انتشار وعمق وطرق دفع محلية مقابل غياب ترخيص محلي وخطر مواقع مزيفة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6D3BD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D182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6D3BD1">
                    <a:alpha val="100000"/>
                  </a:srgbClr>
                </a:solidFill>
                <a:latin typeface="Calibri"/>
              </a:rPr>
              <a:t><![CDATA[https://mbetar.net/hal-melbet-mawthuq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55D75">
                    <a:alpha val="100000"/>
                  </a:srgbClr>
                </a:solidFill>
                <a:latin typeface="Calibri"/>
              </a:rPr>
              <a:t><![CDATA[مراجعات الرهان العربية موقع تحريري مستقل. لسنا Mel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Tariq Mansour, محرر المراهنات</dc:creator>
  <cp:lastModifiedBy>Unknown Creator</cp:lastModifiedBy>
  <dcterms:created xsi:type="dcterms:W3CDTF">2026-07-07T20:29:29Z</dcterms:created>
  <dcterms:modified xsi:type="dcterms:W3CDTF">2026-07-07T20:29:29Z</dcterms:modified>
  <dc:title>هل Melbet موثوق 2026: الترخيص والأمان</dc:title>
  <dc:description>هل Melbet (ميل بيت) موثوق 2026: الترخيص، حماية اللاعب، موثوقية الدفع والحماية من المواقع المزيفة. نقيّم أمان Melbet بموضوعية ودون تحيّز أو مبالغة.</dc:description>
  <dc:subject>هل Melbet موثوق: الترخيص والأمان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