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2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راجعات الرهان العربية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مراجعة Melbet (ميل بيت): الرهان والمكافآت في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Tariq Mansour, محرر المراهنات · 21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ا هو Melbet ومكانته في السو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سنة الانطلاق: قرابة 2012، ما يمنحها سجلّاً تشغيلياً معقولا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لغات: العربية والإنجليزية ضمن لغات كثير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منتجات: رهان رياضي، مباشر، كازينو، كازينو مباشر، ألعاب كراش، رياضات إلكتروني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وضع المحلي: غير مرخّصة في معظم MENA؛ الوصول عبر روابط بديل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علامة دولية واسعة الانتشار قائمة منذ سنوات، لكنها غير مرخّصة محلياً والوصول إليها يتم عبر روابط بديلة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أرقام Melbet الأساسي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تتلخّص هوية Melbet في نقاط ثابتة: سنة الانطلاق، نوع المنتجات، المنصّات المدعومة وطرق الدفع المحلية. أما القيم المالية فمتغيّرة وتُحدَّث على الموقع الرسمي ولا يُعتمد عليها كرقم قاط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حفظ البنية الثابتة وتحقّق من كل رقم مالي مباشرة على الموقع الرسمي قبل الاعتماد عليه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خطوط الرهان والأسعار والمنتجات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رياضة: تغطية واسعة قبل المباراة وأسواق عميقة للأحداث الكبرى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لايف: أسعار لحظية وأدوات متابعة أثناء الحدث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كازينو: سلوتس، طاولة، كازينو مباش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كراش: Aviator وألعاب مشابهة تعتمد على مولّد أرقام عشوائية (RNG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قوة في اتساع التغطية وعمق الأسواق الكبرى وتنوّع المنتجات، مع هامش يتفاوت بحسب الرياضة والحدث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المكافآت وشروط اللاعبين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قرأ الشروط أولاً: مضاعف التدوير، السعر الأدنى، المهلة، الألعاب المؤهّل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قيم متغيّرة: تُحدَّث على الموقع الرسمي وقد تختلف بين المناط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مكافأة ليست ربحاً: هي رصيد مشروط حتى تستوفي شروطه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يمكن الرفض: اللعب بلا مكافأة خيار مشروع إذا كانت الشروط صعب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حكم على المكافأة بشروط التدوير لا بحجم الرقم، وتذكّر أنها رصيد مشروط متغيّر القيمة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الإيجابيات والسلبيات والتقييم النهائي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بموضوعية، تتفوّق Melbet في اتساع التغطية وطرق الدفع المحلية والكازينو، بينما تبقى نقاط ضعفها في الوضع القانوني المحلي والوصول عبر روابط بديلة وتقلّب الشروط. القرار يعتمد على ملف ا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منصّة قوية في السعة والدفع والكازينو، لكن الوعي بالوضع القانوني وتقلّب الأرقام واللعب المسؤول شرط لأي قرار سليم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https://mbetar.net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مراجعات الرهان العربية موقع تحريري مستقل. لسنا Mel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Tariq Mansour, محرر المراهنات</dc:creator>
  <cp:lastModifiedBy>Unknown Creator</cp:lastModifiedBy>
  <dcterms:created xsi:type="dcterms:W3CDTF">2026-07-07T20:29:27Z</dcterms:created>
  <dcterms:modified xsi:type="dcterms:W3CDTF">2026-07-07T20:29:27Z</dcterms:modified>
  <dc:title>مراجعة Melbet 2026: ميل بيت، التطبيق والمكافآت</dc:title>
  <dc:description>مراجعة شاملة لـ Melbet (ميل بيت) 2026: خطوط الرهان، المكافآت، التطبيق، الكازينو وتسجيل الدخول. إيجابيات وسلبيات شركة المراهنات بصدق ودون مبالغة.</dc:description>
  <dc:subject>مراجعة Melbet (ميل بيت): الرهان والمكافآت في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