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مكافأة الترحيب من Melbet للاعبين الجدد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3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كافأة الترحي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شكل الشائع: نسبة على الإيداع الأول حتى حدّ أقصى بالجنيه المصري أو ما يعادل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لجدد فقط: غالباً مرّة واحدة لكل حساب وجهاز ووسيلة دف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نى إيداع للتفعيل: يُشترط حد أدنى للإيداع لاستحقاق العرض، ويُحدَّث رسمي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قيمة متغيّرة: تختلف بين مصر والخليج وعام العرب وتُحدَّث على الموقع الرسمي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كافأة الترحيب غالباً نسبة على الإيداع الأول حتى حدّ أقصى، قيمتها متغيّرة وما يهم حقاً هو شروطها لا رقمها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أنواع مكافآت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كافأة الرياضة ومكافأة الكازينو منفصلتان وتختاران عند التسجيل غالب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كل نوع ألعاب أو أسواق مؤهّلة ومضاعف تدوير قد يختلف عن غير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توفّر أنواع معيّنة موسمياً وتُحدَّث على الموقع الرسمي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روض Melbet تنقسم بين رياضة وكازينو ورهان مجاني ولفات وكاش باك، ولكل نوع ألعاب مؤهّلة وشروط تدوير مختلفة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شروط الرهان (Wager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ضاعف التدوير: كم مرّة تُعاد قيمة المكافأة رهان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سعر الأدنى: أقل كوتة مقبولة ليُحتسب الرهان ضمن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هلة: المدّة المسموحة لإكمال الشرط قبل انتهاء المكافأ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أسواق المؤهّلة: ما يُحتسب وما لا يُحتسب (المركّبات غالباً مطلوبة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سقف الرهان: قد يكون هناك حد أعلى للرهان أثناء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شرط الرهان — لا الرقم المعلن — يحدّد قيمة المكافأة؛ المضاعف العالي والمهلة القصيرة يقلّلان قيمتها كثيراً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كيف تفعّل المكافأ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ند التسجيل اختر نوع العرض (رياضة أو كازينو) إن طُلب منك ذل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خل الرمز الترويجي في الحقل المخصّص إن كان مرتبطاً بالعرض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كمل التحقق من الحساب فالسحب يتطلّبه لاحق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ودع مبلغاً مؤهّلاً عبر طريقة محلية مثل فودافون كاش أو فوري بالجنيه المصر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راهن لاستيفاء شرط التدوير بالسعر الأدنى وضمن المهلة المحدّ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ابع تقدّم التدوير من قسم المكافآت في حساب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هل تأخذ المكافأ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أخذها إن: كان المضاعف معقولاً والمهلة كافية والأسواق المؤهّلة تناسب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تأخذها إن: دفعتك لرهان أكبر أو أسعار لا تريحك لمجرّد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خطر شائع: ملاحقة شرط التدوير قد تكبّدك خسائر تفوق قيمة المكافأ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بديل مشروع: اللعب بإيداعك دون مكافأة وبحرّية كام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خذ المكافأة فقط إن أمكن تحقيق شرطها دون تغيير سلوكك؛ وإلا فاللعب بلا مكافأة بمسؤولية أفضل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mukafaat-melbet-tarhib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2026-07-07T20:29:29Z</dcterms:created>
  <dcterms:modified xsi:type="dcterms:W3CDTF">2026-07-07T20:29:29Z</dcterms:modified>
  <dc:title>مكافأة Melbet 2026: مكافأة الترحيب للاعبين الجدد</dc:title>
  <dc:description>كل مكافآت Melbet (ميل بيت) للاعبين الجدد 2026: مكافأة الترحيب، الرهانات المجانية، شروط الرهان والقيمة الحقيقية. نشرح التفاصيل الدقيقة دون مبالغة.</dc:description>
  <dc:subject>مكافأة الترحيب من Melbet للاعبين الجدد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