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تسجيل الدخول إلى 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25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طرق الدخول إلى الحسا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التطبيق أو الرابط المحدّث في المتصفح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ضغط على "تسجيل الدخول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خل اسم المستخدم أو البريد أو رقم الهاتف المسجّل وكلمة المرو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ضغط دخول، وانتظر تحميل لوحة الحساب والرصي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دخل باسم المستخدم أو الهاتف أو عبر التطبيق؛ جميعها تصل إلى الحساب نفسه، والتطبيق أسرعها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ستعادة الوصو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ضغط "نسيت كلمة المرور" في صفحة الدخو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دخل البريد أو رقم الهاتف المرتبط بالحسا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رسالة الاستعادة وانسخ الرمز أو اضغط الرابط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ضبط كلمة مرور جديدة قوية وأكّدها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سجّل الدخول بالبيانات الجديد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ستعد الدخول عبر البريد أو الهاتف المسجّل واضبط كلمة مرور جديدة قوية؛ الحساب لا يُفقد بنسيان كلمة المرور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شاكل الدخول وحلولها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عد إدخال البيانات بتأنٍّ وتأكّد من عدم تفعيل الحروف الكبير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جرّب التطبيق بدلاً من المتصفح أو رابطاً محدّث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مسح الكاش وأعد المحاو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ستخدم الاستعادة إن استمرّ رفض كلمة المرو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واصل مع الدعم إذا ظهر أن الحساب مقفل أو معلّ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يّز بين مشكلة الوصول ومشكلة الحساب: رابط محدّث أو تطبيق للأولى، تأكّد من البيانات أو استعادة للثانية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أمان الحسا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كلمة مرور قوية: طويلة وفريدة لا تُستخدم في مواقع أخرى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تحقّق بخطوتين: فعّله إن توفّر لطبقة حماية إضاف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حقّق من الرابط: لا تدخل بياناتك في صفحة وصلتك من مصدر مجهو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تشارك بياناتك: الدعم الرسمي لا يطلب كلمة مرورك أبد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سجّل الخروج: على الأجهزة المشتركة بعد الانتهاء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كلمة مرور قوية فريدة وتحقّق بخطوتين وفحص الرابط وعدم مشاركة البيانات هي خط الدفاع الأول ضد سرقة الحساب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دخول من أجهزة مختلف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هاتف: عبر التطبيق (أندرويد/iOS) أو المتصفح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كمبيوتر: عبر النسخة الكاملة في المتصفح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زامنة: الرصيد والسجل والجلسات تظهر موحّدة عبر الأجهز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أمان: سجّل الخروج من الأجهزة العامة أو المشترك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حساب موحّد عبر كل الأجهزة بالبيانات نفسها؛ احرص على تسجيل الخروج من الأجهزة المشتركة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tasjil-aldukhul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2026-07-07T20:29:31Z</dcterms:created>
  <dcterms:modified xsi:type="dcterms:W3CDTF">2026-07-07T20:29:31Z</dcterms:modified>
  <dc:title>تسجيل الدخول Melbet 2026: الحساب وحل المشاكل</dc:title>
  <dc:description>تسجيل الدخول إلى Melbet (ميل بيت) 2026: الدخول باسم المستخدم والهاتف والتطبيق، استعادة كلمة المرور وحل مشاكل الدخول. دليل دخول آمن خطوة بخطوة.</dc:description>
  <dc:subject>تسجيل الدخول إلى Melbet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