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راجعات الرهان العربية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تطبيق Melbet للآيفون والآيباد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Tariq Mansour, محرر المراهنات · 14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تثبيت Melbet على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فتح صفحة التطبيق من المصدر الرسمي للشركة على جهاز iOS، أو ابحث في App Store إن كان متاحاً في منطقت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إن لم يظهر، قد يلزم تغيير منطقة Apple ID إلى منطقة يتوفّر فيها التطبيق، أو اتباع طريقة التثبيت المعروضة رسمي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كمل التثبيت وامنح الأذونات اللازمة عند الطلب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فتح التطبيق وسجّل الدخول الأول إلى حسابك أو أنشئ حساباً جديداً واضبط الإعداد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إن طُلب منك الوثوق بمطوّر، افعل ذلك فقط إن كان المصدر رسمياً موثوق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لا يوجد APK على iOS؛ اتبع طريقة المصدر الرسمي أو المتجر وغيّر المنطقة عند الحاجة، ولا تثق بمصدر مجهول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متطلبات والتواف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حدّث نظام iOS قبل التثبيت لتفادي رفض التواف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ستهلاك البيانات معقول ما لم تُشغّل البثّ المتواصل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جهاز الحديث نسبياً يكفي بلا مواصفات استثنائي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حدّث نظام iOS وتأكّد من المساحة والاتصال؛ الجهاز الحديث نسبياً يكفي بلا متطلّبات استثنائية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يزات تطبيق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كل المنتجات: رياضة، لايف، كازينو، كازينو مباشر، Aviator، إلكتروني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دفع المحلي: فودافون كاش وفوري والمحافظ من داخل التطبي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حساب موحّد: الرصيد والسجل نفسه عبر جميع الأجهز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Face ID / Touch ID: دخول أسرع وأكثر أماناً مع إشعارات الجها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وصول أسهل: يقلّل الحاجة للبحث عن رابط محدّث عند الحجب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طبيق iOS يقدّم التجربة الكاملة بحساب موحّد ودفع محلي وFace ID، دون فروق جوهرية عن الأندرويد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مشاكل وحلولها على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إن كان التطبيق غير متاح في منطقتك، غيّر منطقة Apple ID إلى منطقة يتوفّر فيها — من مصدر رسم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إن ظهرت رسالة "مطوّر غير موثوق"، اذهب إلى الإعدادات وامنح الثقة للمطوّر فقط إن كان المصدر رسمي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عند التعطّل أو التجمّد، أغلق التطبيق تماماً وأعد فتحه، أو أعد تشغيل الجها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حذف التطبيق وأعد تثبيته من المصدر الرسمي إذا استمرّ العط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واصل مع الدعم الرسمي عند بقاء المشكلة بعد هذه الخطوات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غيّر المنطقة وامنح الثقة للمطوّر الرسمي وأعد التثبيت لحلّ أغلب مشاكل iOS، أو استخدم موقع الجوال بديلاً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تحديث تطبيق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حقّق من توفّر تحديث عبر App Store أو من المصدر الرسم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ثبّت التحديث واتبع أي خطوات ثقة بالمطوّر إن طُلبت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عد تشغيل التطبيق بعد التحديث للتأكّد من عمله وتوافقه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حدّث التطبيق من App Store أو المصدر الرسمي بانتظام لتفادي أعطال الدخول وضمان التوافق بعد تحديث النظام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https://mbetar.net/tatbiq-melbet-iphone-io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مراجعات الرهان العربية موقع تحريري مستقل. لسنا Mel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Tariq Mansour, محرر المراهنات</dc:creator>
  <cp:lastModifiedBy>Unknown Creator</cp:lastModifiedBy>
  <dcterms:created xsi:type="dcterms:W3CDTF">2026-07-07T20:29:32Z</dcterms:created>
  <dcterms:modified xsi:type="dcterms:W3CDTF">2026-07-07T20:29:32Z</dcterms:modified>
  <dc:title>تطبيق Melbet للآيفون 2026: التحميل لـ iOS</dc:title>
  <dc:description>تطبيق Melbet (ميل بيت) لنظام iOS 2026: كيف تثبّته على آيفون وآيباد، المتطلبات، الميزات والفرق عن نسخة الأندرويد. حل مشاكل التثبيت بسهولة ووضوح.</dc:description>
  <dc:subject>تطبيق Melbet للآيفون والآيباد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